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MINHA MÃO EM TUA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MÃO EM TUA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DD981BE-8B16-4B18-97D6-2400635659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Uma vez, pela noite, </a:t>
            </a:r>
          </a:p>
          <a:p>
            <a:r>
              <a:rPr lang="pt-BR" dirty="0"/>
              <a:t>mui triste me achava, </a:t>
            </a:r>
          </a:p>
          <a:p>
            <a:r>
              <a:rPr lang="pt-BR" dirty="0"/>
              <a:t>Num intenso e terrível negror. </a:t>
            </a:r>
          </a:p>
        </p:txBody>
      </p:sp>
    </p:spTree>
    <p:extLst>
      <p:ext uri="{BB962C8B-B14F-4D97-AF65-F5344CB8AC3E}">
        <p14:creationId xmlns:p14="http://schemas.microsoft.com/office/powerpoint/2010/main" val="2411011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MÃO EM TUA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DD981BE-8B16-4B18-97D6-2400635659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 ao sentir-me tão só, eu clamei: </a:t>
            </a:r>
          </a:p>
          <a:p>
            <a:r>
              <a:rPr lang="pt-BR" dirty="0"/>
              <a:t>“Senhor, não escondas </a:t>
            </a:r>
          </a:p>
          <a:p>
            <a:r>
              <a:rPr lang="pt-BR" dirty="0"/>
              <a:t>Teu rosto de amor.” </a:t>
            </a:r>
          </a:p>
        </p:txBody>
      </p:sp>
    </p:spTree>
    <p:extLst>
      <p:ext uri="{BB962C8B-B14F-4D97-AF65-F5344CB8AC3E}">
        <p14:creationId xmlns:p14="http://schemas.microsoft.com/office/powerpoint/2010/main" val="2555589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MÃO EM TUA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097C1BE-E9B1-4CE3-AFBF-8820935D92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Minha mão em Tua mão </a:t>
            </a:r>
          </a:p>
          <a:p>
            <a:r>
              <a:rPr lang="pt-BR" dirty="0"/>
              <a:t>Quero ter, ao seguir </a:t>
            </a:r>
          </a:p>
          <a:p>
            <a:r>
              <a:rPr lang="pt-BR" dirty="0"/>
              <a:t>Daqui ao distante lar. </a:t>
            </a:r>
          </a:p>
          <a:p>
            <a:r>
              <a:rPr lang="pt-BR" dirty="0"/>
              <a:t>Vem me guiar com Teu amor, </a:t>
            </a:r>
          </a:p>
          <a:p>
            <a:r>
              <a:rPr lang="pt-BR" dirty="0"/>
              <a:t>Sempre junto de Ti, Senhor.</a:t>
            </a:r>
          </a:p>
        </p:txBody>
      </p:sp>
    </p:spTree>
    <p:extLst>
      <p:ext uri="{BB962C8B-B14F-4D97-AF65-F5344CB8AC3E}">
        <p14:creationId xmlns:p14="http://schemas.microsoft.com/office/powerpoint/2010/main" val="1465853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MÃO EM TUA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DD981BE-8B16-4B18-97D6-2400635659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Posso ter, qual um rei, </a:t>
            </a:r>
          </a:p>
          <a:p>
            <a:r>
              <a:rPr lang="pt-BR" dirty="0"/>
              <a:t>um palácio bem lindo, </a:t>
            </a:r>
          </a:p>
          <a:p>
            <a:r>
              <a:rPr lang="pt-BR" dirty="0"/>
              <a:t>Com fartura de ouro também.</a:t>
            </a:r>
          </a:p>
        </p:txBody>
      </p:sp>
    </p:spTree>
    <p:extLst>
      <p:ext uri="{BB962C8B-B14F-4D97-AF65-F5344CB8AC3E}">
        <p14:creationId xmlns:p14="http://schemas.microsoft.com/office/powerpoint/2010/main" val="4091086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MÃO EM TUA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DD981BE-8B16-4B18-97D6-2400635659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dinheiro e bens perdem seu valor, </a:t>
            </a:r>
          </a:p>
          <a:p>
            <a:r>
              <a:rPr lang="pt-BR" dirty="0"/>
              <a:t>Comparados com as glórias de além.</a:t>
            </a:r>
          </a:p>
        </p:txBody>
      </p:sp>
    </p:spTree>
    <p:extLst>
      <p:ext uri="{BB962C8B-B14F-4D97-AF65-F5344CB8AC3E}">
        <p14:creationId xmlns:p14="http://schemas.microsoft.com/office/powerpoint/2010/main" val="3961583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MÃO EM TUA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097C1BE-E9B1-4CE3-AFBF-8820935D92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Minha mão em Tua mão </a:t>
            </a:r>
          </a:p>
          <a:p>
            <a:r>
              <a:rPr lang="pt-BR" dirty="0"/>
              <a:t>Quero ter, ao seguir </a:t>
            </a:r>
          </a:p>
          <a:p>
            <a:r>
              <a:rPr lang="pt-BR" dirty="0"/>
              <a:t>Daqui ao distante lar. </a:t>
            </a:r>
          </a:p>
          <a:p>
            <a:r>
              <a:rPr lang="pt-BR" dirty="0"/>
              <a:t>Vem me guiar com Teu amor, </a:t>
            </a:r>
          </a:p>
          <a:p>
            <a:r>
              <a:rPr lang="pt-BR" dirty="0"/>
              <a:t>Sempre junto de Ti, Senhor.</a:t>
            </a:r>
          </a:p>
        </p:txBody>
      </p:sp>
    </p:spTree>
    <p:extLst>
      <p:ext uri="{BB962C8B-B14F-4D97-AF65-F5344CB8AC3E}">
        <p14:creationId xmlns:p14="http://schemas.microsoft.com/office/powerpoint/2010/main" val="3195895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143</Words>
  <Application>Microsoft Office PowerPoint</Application>
  <PresentationFormat>Apresentação na tela (16:9)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MINHA MÃO EM TUA MÃO</vt:lpstr>
      <vt:lpstr>MINHA MÃO EM TUA MÃO</vt:lpstr>
      <vt:lpstr>MINHA MÃO EM TUA MÃO</vt:lpstr>
      <vt:lpstr>MINHA MÃO EM TUA MÃO</vt:lpstr>
      <vt:lpstr>MINHA MÃO EM TUA MÃO</vt:lpstr>
      <vt:lpstr>MINHA MÃO EM TUA MÃO</vt:lpstr>
      <vt:lpstr>MINHA MÃO EM TUA MÃO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2019-06-12T22:41:32Z</dcterms:modified>
</cp:coreProperties>
</file>

<file path=docProps/thumbnail.jpeg>
</file>